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870275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описывается: реализованная инициатива результаты деятельности выходят за рамки или имеют значимый эффект для производства или бизнеса, а также количественные и качественные результаты.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Активность / инициативность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Безопасность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51219"/>
            <a:ext cx="3964403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ПСР,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общественно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значимых и иных проектах, предложения ППУ.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70275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265968"/>
            <a:ext cx="4006907" cy="78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могут операторы горячих камер, операторы установок. Соблюдающие технологическую дисциплину, своевременно выполняющие предписанные мероприятия по обслуживанию оборудования, выполнения графиков ППР.
В конкурсе не принимают участие: сотрудники с должностями выше руководителя группы.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Оператор управления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Оператор управления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АКТИВНОСТЬ / 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БЕЗОПАСНОСТЬ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ПСР,
ОБЩЕСТВЕННО ЗНАЧИМЫХ И ИНЫХ ПРОЕКТАХ, ПРЕДЛОЖЕНИЯ ППУ.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255345"/>
              </p:ext>
            </p:extLst>
          </p:nvPr>
        </p:nvGraphicFramePr>
        <p:xfrm>
          <a:off x="450706" y="485899"/>
          <a:ext cx="7807427" cy="3749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Описано внедренное решение и последующий экономический эффект для организации и / или в чем конкретно улучшены параметры безопасности.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Активность / 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Рационализаторские предложения в отчетном году с положительной оценкой, направленные на повышение производительности труда и / или качества и / или параметров безопасности.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Безопасность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является лидером в области безопасности: личным примером мотивирует коллег к безоговорочному соблюдению всех установленных требований, помогает другим сотрудникам в части соблюдения ПБ и ОТ, выступает с предложениями по повышению безопасности и улучшению условий труда. Подтверждается отзывом непосредственного руководителя.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отраслевых, дивизиональных, ПСР,</a:t>
                      </a:r>
                      <a:r>
                        <a:rPr lang="ru-RU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ru-RU" sz="800" kern="12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общественно</a:t>
                      </a: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значимых и иных проектах, предложения ППУ.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Указать проекты, их цель, результаты, стадию реализации и роль номинанта в этих проектах.
Указать ППУ, принятые к реализации, их стадию реализации и эффект (не указывать достижение, которое было описано в основных критериях).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53722</TotalTime>
  <Words>2240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3416</cp:revision>
  <cp:lastPrinted>2025-02-03T14:56:44Z</cp:lastPrinted>
  <dcterms:created xsi:type="dcterms:W3CDTF">2019-09-24T12:37:05Z</dcterms:created>
  <dcterms:modified xsi:type="dcterms:W3CDTF">2026-02-11T08:20:33Z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